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8d38c1e8a6_0_5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8d38c1e8a6_0_5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f53af9d9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f53af9d9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f53af9d99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f53af9d99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f53af9d99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f53af9d99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7.png"/><Relationship Id="rId22" Type="http://schemas.openxmlformats.org/officeDocument/2006/relationships/image" Target="../media/image25.png"/><Relationship Id="rId21" Type="http://schemas.openxmlformats.org/officeDocument/2006/relationships/image" Target="../media/image21.png"/><Relationship Id="rId24" Type="http://schemas.openxmlformats.org/officeDocument/2006/relationships/image" Target="../media/image19.png"/><Relationship Id="rId23"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15.png"/><Relationship Id="rId9" Type="http://schemas.openxmlformats.org/officeDocument/2006/relationships/image" Target="../media/image5.png"/><Relationship Id="rId25" Type="http://schemas.openxmlformats.org/officeDocument/2006/relationships/image" Target="../media/image13.png"/><Relationship Id="rId5" Type="http://schemas.openxmlformats.org/officeDocument/2006/relationships/image" Target="../media/image20.png"/><Relationship Id="rId6" Type="http://schemas.openxmlformats.org/officeDocument/2006/relationships/image" Target="../media/image27.png"/><Relationship Id="rId7" Type="http://schemas.openxmlformats.org/officeDocument/2006/relationships/image" Target="../media/image4.png"/><Relationship Id="rId8" Type="http://schemas.openxmlformats.org/officeDocument/2006/relationships/image" Target="../media/image2.png"/><Relationship Id="rId11" Type="http://schemas.openxmlformats.org/officeDocument/2006/relationships/image" Target="../media/image3.png"/><Relationship Id="rId10" Type="http://schemas.openxmlformats.org/officeDocument/2006/relationships/image" Target="../media/image26.png"/><Relationship Id="rId13" Type="http://schemas.openxmlformats.org/officeDocument/2006/relationships/image" Target="../media/image1.png"/><Relationship Id="rId12" Type="http://schemas.openxmlformats.org/officeDocument/2006/relationships/image" Target="../media/image10.png"/><Relationship Id="rId15" Type="http://schemas.openxmlformats.org/officeDocument/2006/relationships/image" Target="../media/image6.gif"/><Relationship Id="rId14" Type="http://schemas.openxmlformats.org/officeDocument/2006/relationships/image" Target="../media/image14.png"/><Relationship Id="rId17" Type="http://schemas.openxmlformats.org/officeDocument/2006/relationships/image" Target="../media/image11.png"/><Relationship Id="rId16" Type="http://schemas.openxmlformats.org/officeDocument/2006/relationships/image" Target="../media/image7.png"/><Relationship Id="rId19" Type="http://schemas.openxmlformats.org/officeDocument/2006/relationships/image" Target="../media/image22.png"/><Relationship Id="rId18"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jpg"/><Relationship Id="rId4" Type="http://schemas.openxmlformats.org/officeDocument/2006/relationships/hyperlink" Target="http://drive.google.com/file/d/17jFozg3VJXGZ_EqFlARD63zoQxPvemI2/view" TargetMode="External"/><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55" name="Google Shape;55;p13"/>
          <p:cNvPicPr preferRelativeResize="0"/>
          <p:nvPr/>
        </p:nvPicPr>
        <p:blipFill rotWithShape="1">
          <a:blip r:embed="rId4">
            <a:alphaModFix/>
          </a:blip>
          <a:srcRect b="37672" l="0" r="0" t="37558"/>
          <a:stretch/>
        </p:blipFill>
        <p:spPr>
          <a:xfrm>
            <a:off x="2788975" y="4183475"/>
            <a:ext cx="3566051" cy="883325"/>
          </a:xfrm>
          <a:prstGeom prst="rect">
            <a:avLst/>
          </a:prstGeom>
          <a:noFill/>
          <a:ln>
            <a:noFill/>
          </a:ln>
        </p:spPr>
      </p:pic>
      <p:pic>
        <p:nvPicPr>
          <p:cNvPr id="56" name="Google Shape;56;p13"/>
          <p:cNvPicPr preferRelativeResize="0"/>
          <p:nvPr/>
        </p:nvPicPr>
        <p:blipFill rotWithShape="1">
          <a:blip r:embed="rId5">
            <a:alphaModFix/>
          </a:blip>
          <a:srcRect b="0" l="36065" r="37101" t="0"/>
          <a:stretch/>
        </p:blipFill>
        <p:spPr>
          <a:xfrm>
            <a:off x="2879050" y="2571750"/>
            <a:ext cx="682200" cy="2241375"/>
          </a:xfrm>
          <a:prstGeom prst="rect">
            <a:avLst/>
          </a:prstGeom>
          <a:noFill/>
          <a:ln>
            <a:noFill/>
          </a:ln>
        </p:spPr>
      </p:pic>
      <p:pic>
        <p:nvPicPr>
          <p:cNvPr id="57" name="Google Shape;57;p13"/>
          <p:cNvPicPr preferRelativeResize="0"/>
          <p:nvPr/>
        </p:nvPicPr>
        <p:blipFill>
          <a:blip r:embed="rId6">
            <a:alphaModFix/>
          </a:blip>
          <a:stretch>
            <a:fillRect/>
          </a:stretch>
        </p:blipFill>
        <p:spPr>
          <a:xfrm flipH="1">
            <a:off x="1" y="2377375"/>
            <a:ext cx="1149474" cy="2211427"/>
          </a:xfrm>
          <a:prstGeom prst="rect">
            <a:avLst/>
          </a:prstGeom>
          <a:noFill/>
          <a:ln>
            <a:noFill/>
          </a:ln>
        </p:spPr>
      </p:pic>
      <p:grpSp>
        <p:nvGrpSpPr>
          <p:cNvPr id="58" name="Google Shape;58;p13"/>
          <p:cNvGrpSpPr/>
          <p:nvPr/>
        </p:nvGrpSpPr>
        <p:grpSpPr>
          <a:xfrm>
            <a:off x="0" y="3045887"/>
            <a:ext cx="2267700" cy="2020900"/>
            <a:chOff x="84400" y="3068900"/>
            <a:chExt cx="2267700" cy="2020900"/>
          </a:xfrm>
        </p:grpSpPr>
        <p:pic>
          <p:nvPicPr>
            <p:cNvPr id="59" name="Google Shape;59;p13"/>
            <p:cNvPicPr preferRelativeResize="0"/>
            <p:nvPr/>
          </p:nvPicPr>
          <p:blipFill>
            <a:blip r:embed="rId7">
              <a:alphaModFix/>
            </a:blip>
            <a:stretch>
              <a:fillRect/>
            </a:stretch>
          </p:blipFill>
          <p:spPr>
            <a:xfrm flipH="1">
              <a:off x="84400" y="3068900"/>
              <a:ext cx="2267700" cy="2020900"/>
            </a:xfrm>
            <a:prstGeom prst="rect">
              <a:avLst/>
            </a:prstGeom>
            <a:noFill/>
            <a:ln>
              <a:noFill/>
            </a:ln>
          </p:spPr>
        </p:pic>
        <p:pic>
          <p:nvPicPr>
            <p:cNvPr id="60" name="Google Shape;60;p13"/>
            <p:cNvPicPr preferRelativeResize="0"/>
            <p:nvPr/>
          </p:nvPicPr>
          <p:blipFill>
            <a:blip r:embed="rId8">
              <a:alphaModFix/>
            </a:blip>
            <a:stretch>
              <a:fillRect/>
            </a:stretch>
          </p:blipFill>
          <p:spPr>
            <a:xfrm>
              <a:off x="133425" y="3815025"/>
              <a:ext cx="1033475" cy="1242125"/>
            </a:xfrm>
            <a:prstGeom prst="rect">
              <a:avLst/>
            </a:prstGeom>
            <a:noFill/>
            <a:ln>
              <a:noFill/>
            </a:ln>
          </p:spPr>
        </p:pic>
      </p:grpSp>
      <p:pic>
        <p:nvPicPr>
          <p:cNvPr id="61" name="Google Shape;61;p13"/>
          <p:cNvPicPr preferRelativeResize="0"/>
          <p:nvPr/>
        </p:nvPicPr>
        <p:blipFill rotWithShape="1">
          <a:blip r:embed="rId9">
            <a:alphaModFix/>
          </a:blip>
          <a:srcRect b="68326" l="0" r="0" t="29727"/>
          <a:stretch/>
        </p:blipFill>
        <p:spPr>
          <a:xfrm>
            <a:off x="1092075" y="2446413"/>
            <a:ext cx="2230775" cy="61350"/>
          </a:xfrm>
          <a:prstGeom prst="rect">
            <a:avLst/>
          </a:prstGeom>
          <a:noFill/>
          <a:ln>
            <a:noFill/>
          </a:ln>
        </p:spPr>
      </p:pic>
      <p:pic>
        <p:nvPicPr>
          <p:cNvPr id="62" name="Google Shape;62;p13"/>
          <p:cNvPicPr preferRelativeResize="0"/>
          <p:nvPr/>
        </p:nvPicPr>
        <p:blipFill rotWithShape="1">
          <a:blip r:embed="rId9">
            <a:alphaModFix/>
          </a:blip>
          <a:srcRect b="68326" l="0" r="0" t="29727"/>
          <a:stretch/>
        </p:blipFill>
        <p:spPr>
          <a:xfrm>
            <a:off x="5533075" y="2446413"/>
            <a:ext cx="2230775" cy="61350"/>
          </a:xfrm>
          <a:prstGeom prst="rect">
            <a:avLst/>
          </a:prstGeom>
          <a:noFill/>
          <a:ln>
            <a:noFill/>
          </a:ln>
        </p:spPr>
      </p:pic>
      <p:pic>
        <p:nvPicPr>
          <p:cNvPr id="63" name="Google Shape;63;p13"/>
          <p:cNvPicPr preferRelativeResize="0"/>
          <p:nvPr/>
        </p:nvPicPr>
        <p:blipFill>
          <a:blip r:embed="rId10">
            <a:alphaModFix/>
          </a:blip>
          <a:stretch>
            <a:fillRect/>
          </a:stretch>
        </p:blipFill>
        <p:spPr>
          <a:xfrm>
            <a:off x="6976209" y="1494425"/>
            <a:ext cx="595941" cy="1013352"/>
          </a:xfrm>
          <a:prstGeom prst="rect">
            <a:avLst/>
          </a:prstGeom>
          <a:noFill/>
          <a:ln>
            <a:noFill/>
          </a:ln>
        </p:spPr>
      </p:pic>
      <p:pic>
        <p:nvPicPr>
          <p:cNvPr id="64" name="Google Shape;64;p13"/>
          <p:cNvPicPr preferRelativeResize="0"/>
          <p:nvPr/>
        </p:nvPicPr>
        <p:blipFill>
          <a:blip r:embed="rId11">
            <a:alphaModFix/>
          </a:blip>
          <a:stretch>
            <a:fillRect/>
          </a:stretch>
        </p:blipFill>
        <p:spPr>
          <a:xfrm>
            <a:off x="6256613" y="1891063"/>
            <a:ext cx="569550" cy="571838"/>
          </a:xfrm>
          <a:prstGeom prst="rect">
            <a:avLst/>
          </a:prstGeom>
          <a:noFill/>
          <a:ln>
            <a:noFill/>
          </a:ln>
        </p:spPr>
      </p:pic>
      <p:grpSp>
        <p:nvGrpSpPr>
          <p:cNvPr id="65" name="Google Shape;65;p13"/>
          <p:cNvGrpSpPr/>
          <p:nvPr/>
        </p:nvGrpSpPr>
        <p:grpSpPr>
          <a:xfrm>
            <a:off x="5658022" y="1776652"/>
            <a:ext cx="557256" cy="733962"/>
            <a:chOff x="8184324" y="3268350"/>
            <a:chExt cx="787975" cy="1140401"/>
          </a:xfrm>
        </p:grpSpPr>
        <p:pic>
          <p:nvPicPr>
            <p:cNvPr id="66" name="Google Shape;66;p13"/>
            <p:cNvPicPr preferRelativeResize="0"/>
            <p:nvPr/>
          </p:nvPicPr>
          <p:blipFill rotWithShape="1">
            <a:blip r:embed="rId12">
              <a:alphaModFix/>
            </a:blip>
            <a:srcRect b="46137" l="15781" r="41782" t="6347"/>
            <a:stretch/>
          </p:blipFill>
          <p:spPr>
            <a:xfrm>
              <a:off x="8284925" y="3268350"/>
              <a:ext cx="687375" cy="1090225"/>
            </a:xfrm>
            <a:prstGeom prst="rect">
              <a:avLst/>
            </a:prstGeom>
            <a:noFill/>
            <a:ln>
              <a:noFill/>
            </a:ln>
          </p:spPr>
        </p:pic>
        <p:pic>
          <p:nvPicPr>
            <p:cNvPr id="67" name="Google Shape;67;p13"/>
            <p:cNvPicPr preferRelativeResize="0"/>
            <p:nvPr/>
          </p:nvPicPr>
          <p:blipFill>
            <a:blip r:embed="rId13">
              <a:alphaModFix/>
            </a:blip>
            <a:stretch>
              <a:fillRect/>
            </a:stretch>
          </p:blipFill>
          <p:spPr>
            <a:xfrm rot="-4443744">
              <a:off x="8163375" y="3857784"/>
              <a:ext cx="601874" cy="410484"/>
            </a:xfrm>
            <a:prstGeom prst="rect">
              <a:avLst/>
            </a:prstGeom>
            <a:noFill/>
            <a:ln>
              <a:noFill/>
            </a:ln>
          </p:spPr>
        </p:pic>
      </p:grpSp>
      <p:pic>
        <p:nvPicPr>
          <p:cNvPr id="68" name="Google Shape;68;p13"/>
          <p:cNvPicPr preferRelativeResize="0"/>
          <p:nvPr/>
        </p:nvPicPr>
        <p:blipFill>
          <a:blip r:embed="rId14">
            <a:alphaModFix/>
          </a:blip>
          <a:stretch>
            <a:fillRect/>
          </a:stretch>
        </p:blipFill>
        <p:spPr>
          <a:xfrm>
            <a:off x="3748512" y="3196675"/>
            <a:ext cx="1691050" cy="1513900"/>
          </a:xfrm>
          <a:prstGeom prst="rect">
            <a:avLst/>
          </a:prstGeom>
          <a:noFill/>
          <a:ln>
            <a:noFill/>
          </a:ln>
        </p:spPr>
      </p:pic>
      <p:pic>
        <p:nvPicPr>
          <p:cNvPr id="69" name="Google Shape;69;p13"/>
          <p:cNvPicPr preferRelativeResize="0"/>
          <p:nvPr/>
        </p:nvPicPr>
        <p:blipFill rotWithShape="1">
          <a:blip r:embed="rId15">
            <a:alphaModFix/>
          </a:blip>
          <a:srcRect b="0" l="13140" r="12829" t="0"/>
          <a:stretch/>
        </p:blipFill>
        <p:spPr>
          <a:xfrm>
            <a:off x="4070839" y="2241600"/>
            <a:ext cx="1105050" cy="1013000"/>
          </a:xfrm>
          <a:prstGeom prst="rect">
            <a:avLst/>
          </a:prstGeom>
          <a:noFill/>
          <a:ln>
            <a:noFill/>
          </a:ln>
        </p:spPr>
      </p:pic>
      <p:pic>
        <p:nvPicPr>
          <p:cNvPr id="70" name="Google Shape;70;p13"/>
          <p:cNvPicPr preferRelativeResize="0"/>
          <p:nvPr/>
        </p:nvPicPr>
        <p:blipFill rotWithShape="1">
          <a:blip r:embed="rId16">
            <a:alphaModFix/>
          </a:blip>
          <a:srcRect b="0" l="28722" r="27645" t="0"/>
          <a:stretch/>
        </p:blipFill>
        <p:spPr>
          <a:xfrm>
            <a:off x="8775297" y="3103925"/>
            <a:ext cx="445893" cy="949325"/>
          </a:xfrm>
          <a:prstGeom prst="rect">
            <a:avLst/>
          </a:prstGeom>
          <a:noFill/>
          <a:ln>
            <a:noFill/>
          </a:ln>
        </p:spPr>
      </p:pic>
      <p:pic>
        <p:nvPicPr>
          <p:cNvPr id="71" name="Google Shape;71;p13"/>
          <p:cNvPicPr preferRelativeResize="0"/>
          <p:nvPr/>
        </p:nvPicPr>
        <p:blipFill rotWithShape="1">
          <a:blip r:embed="rId16">
            <a:alphaModFix/>
          </a:blip>
          <a:srcRect b="0" l="28722" r="27645" t="0"/>
          <a:stretch/>
        </p:blipFill>
        <p:spPr>
          <a:xfrm>
            <a:off x="2441484" y="3308375"/>
            <a:ext cx="445893" cy="949325"/>
          </a:xfrm>
          <a:prstGeom prst="rect">
            <a:avLst/>
          </a:prstGeom>
          <a:noFill/>
          <a:ln>
            <a:noFill/>
          </a:ln>
        </p:spPr>
      </p:pic>
      <p:pic>
        <p:nvPicPr>
          <p:cNvPr id="72" name="Google Shape;72;p13"/>
          <p:cNvPicPr preferRelativeResize="0"/>
          <p:nvPr/>
        </p:nvPicPr>
        <p:blipFill>
          <a:blip r:embed="rId17">
            <a:alphaModFix/>
          </a:blip>
          <a:stretch>
            <a:fillRect/>
          </a:stretch>
        </p:blipFill>
        <p:spPr>
          <a:xfrm rot="1893867">
            <a:off x="1203924" y="2026052"/>
            <a:ext cx="1105047" cy="739645"/>
          </a:xfrm>
          <a:prstGeom prst="rect">
            <a:avLst/>
          </a:prstGeom>
          <a:noFill/>
          <a:ln>
            <a:noFill/>
          </a:ln>
        </p:spPr>
      </p:pic>
      <p:pic>
        <p:nvPicPr>
          <p:cNvPr id="73" name="Google Shape;73;p13"/>
          <p:cNvPicPr preferRelativeResize="0"/>
          <p:nvPr/>
        </p:nvPicPr>
        <p:blipFill>
          <a:blip r:embed="rId18">
            <a:alphaModFix/>
          </a:blip>
          <a:stretch>
            <a:fillRect/>
          </a:stretch>
        </p:blipFill>
        <p:spPr>
          <a:xfrm>
            <a:off x="2441475" y="1840844"/>
            <a:ext cx="840250" cy="605571"/>
          </a:xfrm>
          <a:prstGeom prst="rect">
            <a:avLst/>
          </a:prstGeom>
          <a:noFill/>
          <a:ln>
            <a:noFill/>
          </a:ln>
        </p:spPr>
      </p:pic>
      <p:pic>
        <p:nvPicPr>
          <p:cNvPr id="74" name="Google Shape;74;p13"/>
          <p:cNvPicPr preferRelativeResize="0"/>
          <p:nvPr/>
        </p:nvPicPr>
        <p:blipFill>
          <a:blip r:embed="rId19">
            <a:alphaModFix/>
          </a:blip>
          <a:stretch>
            <a:fillRect/>
          </a:stretch>
        </p:blipFill>
        <p:spPr>
          <a:xfrm>
            <a:off x="7572150" y="109925"/>
            <a:ext cx="1448825" cy="2018851"/>
          </a:xfrm>
          <a:prstGeom prst="rect">
            <a:avLst/>
          </a:prstGeom>
          <a:noFill/>
          <a:ln cap="flat" cmpd="sng" w="28575">
            <a:solidFill>
              <a:srgbClr val="434343"/>
            </a:solidFill>
            <a:prstDash val="solid"/>
            <a:round/>
            <a:headEnd len="sm" w="sm" type="none"/>
            <a:tailEnd len="sm" w="sm" type="none"/>
          </a:ln>
        </p:spPr>
      </p:pic>
      <p:pic>
        <p:nvPicPr>
          <p:cNvPr id="75" name="Google Shape;75;p13"/>
          <p:cNvPicPr preferRelativeResize="0"/>
          <p:nvPr/>
        </p:nvPicPr>
        <p:blipFill>
          <a:blip r:embed="rId20">
            <a:alphaModFix/>
          </a:blip>
          <a:stretch>
            <a:fillRect/>
          </a:stretch>
        </p:blipFill>
        <p:spPr>
          <a:xfrm>
            <a:off x="2788982" y="153932"/>
            <a:ext cx="1063066" cy="1376050"/>
          </a:xfrm>
          <a:prstGeom prst="rect">
            <a:avLst/>
          </a:prstGeom>
          <a:noFill/>
          <a:ln cap="flat" cmpd="sng" w="19050">
            <a:solidFill>
              <a:srgbClr val="FFFFFF"/>
            </a:solidFill>
            <a:prstDash val="solid"/>
            <a:round/>
            <a:headEnd len="sm" w="sm" type="none"/>
            <a:tailEnd len="sm" w="sm" type="none"/>
          </a:ln>
        </p:spPr>
      </p:pic>
      <p:pic>
        <p:nvPicPr>
          <p:cNvPr id="76" name="Google Shape;76;p13"/>
          <p:cNvPicPr preferRelativeResize="0"/>
          <p:nvPr/>
        </p:nvPicPr>
        <p:blipFill rotWithShape="1">
          <a:blip r:embed="rId21">
            <a:alphaModFix/>
          </a:blip>
          <a:srcRect b="0" l="0" r="0" t="12149"/>
          <a:stretch/>
        </p:blipFill>
        <p:spPr>
          <a:xfrm>
            <a:off x="3875224" y="404000"/>
            <a:ext cx="3673800" cy="1220925"/>
          </a:xfrm>
          <a:prstGeom prst="rect">
            <a:avLst/>
          </a:prstGeom>
          <a:noFill/>
          <a:ln>
            <a:noFill/>
          </a:ln>
        </p:spPr>
      </p:pic>
      <p:grpSp>
        <p:nvGrpSpPr>
          <p:cNvPr id="77" name="Google Shape;77;p13"/>
          <p:cNvGrpSpPr/>
          <p:nvPr/>
        </p:nvGrpSpPr>
        <p:grpSpPr>
          <a:xfrm>
            <a:off x="7033738" y="2825425"/>
            <a:ext cx="2110263" cy="1885151"/>
            <a:chOff x="7033738" y="2825425"/>
            <a:chExt cx="2110263" cy="1885151"/>
          </a:xfrm>
        </p:grpSpPr>
        <p:pic>
          <p:nvPicPr>
            <p:cNvPr id="78" name="Google Shape;78;p13"/>
            <p:cNvPicPr preferRelativeResize="0"/>
            <p:nvPr/>
          </p:nvPicPr>
          <p:blipFill>
            <a:blip r:embed="rId22">
              <a:alphaModFix/>
            </a:blip>
            <a:stretch>
              <a:fillRect/>
            </a:stretch>
          </p:blipFill>
          <p:spPr>
            <a:xfrm>
              <a:off x="7033738" y="2825425"/>
              <a:ext cx="2110263" cy="1885151"/>
            </a:xfrm>
            <a:prstGeom prst="rect">
              <a:avLst/>
            </a:prstGeom>
            <a:noFill/>
            <a:ln>
              <a:noFill/>
            </a:ln>
          </p:spPr>
        </p:pic>
        <p:sp>
          <p:nvSpPr>
            <p:cNvPr id="79" name="Google Shape;79;p13"/>
            <p:cNvSpPr txBox="1"/>
            <p:nvPr/>
          </p:nvSpPr>
          <p:spPr>
            <a:xfrm>
              <a:off x="7608475" y="4012850"/>
              <a:ext cx="557100" cy="486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pic>
        <p:nvPicPr>
          <p:cNvPr id="80" name="Google Shape;80;p13"/>
          <p:cNvPicPr preferRelativeResize="0"/>
          <p:nvPr/>
        </p:nvPicPr>
        <p:blipFill rotWithShape="1">
          <a:blip r:embed="rId23">
            <a:alphaModFix/>
          </a:blip>
          <a:srcRect b="3728" l="8424" r="9149" t="3300"/>
          <a:stretch/>
        </p:blipFill>
        <p:spPr>
          <a:xfrm>
            <a:off x="165113" y="309038"/>
            <a:ext cx="971850" cy="1220926"/>
          </a:xfrm>
          <a:prstGeom prst="rect">
            <a:avLst/>
          </a:prstGeom>
          <a:noFill/>
          <a:ln cap="flat" cmpd="sng" w="28575">
            <a:solidFill>
              <a:srgbClr val="674EA7"/>
            </a:solidFill>
            <a:prstDash val="solid"/>
            <a:round/>
            <a:headEnd len="sm" w="sm" type="none"/>
            <a:tailEnd len="sm" w="sm" type="none"/>
          </a:ln>
        </p:spPr>
      </p:pic>
      <p:pic>
        <p:nvPicPr>
          <p:cNvPr id="81" name="Google Shape;81;p13"/>
          <p:cNvPicPr preferRelativeResize="0"/>
          <p:nvPr/>
        </p:nvPicPr>
        <p:blipFill rotWithShape="1">
          <a:blip r:embed="rId24">
            <a:alphaModFix/>
          </a:blip>
          <a:srcRect b="13005" l="19761" r="20877" t="12423"/>
          <a:stretch/>
        </p:blipFill>
        <p:spPr>
          <a:xfrm>
            <a:off x="1354400" y="93150"/>
            <a:ext cx="1315550" cy="1652725"/>
          </a:xfrm>
          <a:prstGeom prst="rect">
            <a:avLst/>
          </a:prstGeom>
          <a:noFill/>
          <a:ln cap="flat" cmpd="sng" w="28575">
            <a:solidFill>
              <a:srgbClr val="FFFFFF"/>
            </a:solidFill>
            <a:prstDash val="solid"/>
            <a:round/>
            <a:headEnd len="sm" w="sm" type="none"/>
            <a:tailEnd len="sm" w="sm" type="none"/>
          </a:ln>
        </p:spPr>
      </p:pic>
      <p:pic>
        <p:nvPicPr>
          <p:cNvPr descr="Bitmoji Image" id="82" name="Google Shape;82;p13"/>
          <p:cNvPicPr preferRelativeResize="0"/>
          <p:nvPr/>
        </p:nvPicPr>
        <p:blipFill>
          <a:blip r:embed="rId25">
            <a:alphaModFix/>
          </a:blip>
          <a:stretch>
            <a:fillRect/>
          </a:stretch>
        </p:blipFill>
        <p:spPr>
          <a:xfrm>
            <a:off x="5172475" y="2517333"/>
            <a:ext cx="2501325" cy="2501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Google Shape;87;p14"/>
          <p:cNvSpPr txBox="1"/>
          <p:nvPr>
            <p:ph type="title"/>
          </p:nvPr>
        </p:nvSpPr>
        <p:spPr>
          <a:xfrm>
            <a:off x="159775" y="217125"/>
            <a:ext cx="8520600" cy="572700"/>
          </a:xfrm>
          <a:prstGeom prst="rect">
            <a:avLst/>
          </a:prstGeom>
          <a:solidFill>
            <a:schemeClr val="lt1"/>
          </a:solidFill>
          <a:ln cap="flat" cmpd="sng" w="9525">
            <a:solidFill>
              <a:srgbClr val="FF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00FF"/>
                </a:solidFill>
              </a:rPr>
              <a:t>WELCOME TO MRS. PHILLIP’S MUSIC CLASS</a:t>
            </a:r>
            <a:endParaRPr>
              <a:solidFill>
                <a:srgbClr val="FF00FF"/>
              </a:solidFill>
            </a:endParaRPr>
          </a:p>
        </p:txBody>
      </p:sp>
      <p:sp>
        <p:nvSpPr>
          <p:cNvPr id="88" name="Google Shape;88;p14"/>
          <p:cNvSpPr txBox="1"/>
          <p:nvPr>
            <p:ph idx="1" type="body"/>
          </p:nvPr>
        </p:nvSpPr>
        <p:spPr>
          <a:xfrm>
            <a:off x="311700" y="1261125"/>
            <a:ext cx="8520600" cy="30795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Our goal is to provide students with the opportunity to broaden and enrich their musical experiences. The music they perform or study often becomes an integral part of their personal musical repertoire. Creating, performing, and listening to music provides students a unique insight into the form and structure of music and at the same time will help them to develop their creativity and abstract thinking.  The role that music will play in students’ lives depends in large measure on the level of skills they achieve in creating, performing and listening to music.  Most importantly students will have fun learning and creating music!</a:t>
            </a:r>
            <a:endParaRPr b="1">
              <a:solidFill>
                <a:schemeClr val="dk1"/>
              </a:solidFill>
            </a:endParaRPr>
          </a:p>
          <a:p>
            <a:pPr indent="0" lvl="0" marL="0" rtl="0" algn="l">
              <a:spcBef>
                <a:spcPts val="1600"/>
              </a:spcBef>
              <a:spcAft>
                <a:spcPts val="1600"/>
              </a:spcAft>
              <a:buNone/>
            </a:pPr>
            <a:r>
              <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a sneak peek of some music we created:</a:t>
            </a:r>
            <a:endParaRPr/>
          </a:p>
        </p:txBody>
      </p:sp>
      <p:sp>
        <p:nvSpPr>
          <p:cNvPr id="94" name="Google Shape;94;p15"/>
          <p:cNvSpPr txBox="1"/>
          <p:nvPr/>
        </p:nvSpPr>
        <p:spPr>
          <a:xfrm>
            <a:off x="0" y="1170125"/>
            <a:ext cx="1908300" cy="27705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Students had to pick 1 word that described their summer and then play with a boomwhacker that word without saying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is Mr.. Dorfman’s class song titled………</a:t>
            </a:r>
            <a:r>
              <a:rPr lang="en"/>
              <a:t>...</a:t>
            </a:r>
            <a:endParaRPr/>
          </a:p>
          <a:p>
            <a:pPr indent="0" lvl="0" marL="0" rtl="0" algn="l">
              <a:spcBef>
                <a:spcPts val="0"/>
              </a:spcBef>
              <a:spcAft>
                <a:spcPts val="0"/>
              </a:spcAft>
              <a:buNone/>
            </a:pPr>
            <a:r>
              <a:rPr lang="en"/>
              <a:t>“SUMMER”</a:t>
            </a:r>
            <a:endParaRPr/>
          </a:p>
        </p:txBody>
      </p:sp>
      <p:pic>
        <p:nvPicPr>
          <p:cNvPr id="95" name="Google Shape;95;p15" title="Dorfman.mp4">
            <a:hlinkClick r:id="rId4"/>
          </p:cNvPr>
          <p:cNvPicPr preferRelativeResize="0"/>
          <p:nvPr/>
        </p:nvPicPr>
        <p:blipFill>
          <a:blip r:embed="rId5">
            <a:alphaModFix/>
          </a:blip>
          <a:stretch>
            <a:fillRect/>
          </a:stretch>
        </p:blipFill>
        <p:spPr>
          <a:xfrm>
            <a:off x="1997125" y="11701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16"/>
          <p:cNvSpPr txBox="1"/>
          <p:nvPr>
            <p:ph type="title"/>
          </p:nvPr>
        </p:nvSpPr>
        <p:spPr>
          <a:xfrm>
            <a:off x="311700" y="423325"/>
            <a:ext cx="8520600" cy="572700"/>
          </a:xfrm>
          <a:prstGeom prst="rect">
            <a:avLst/>
          </a:prstGeom>
          <a:solidFill>
            <a:schemeClr val="lt2"/>
          </a:solidFill>
        </p:spPr>
        <p:txBody>
          <a:bodyPr anchorCtr="0" anchor="t" bIns="91425" lIns="91425" spcFirstLastPara="1" rIns="91425" wrap="square" tIns="91425">
            <a:noAutofit/>
          </a:bodyPr>
          <a:lstStyle/>
          <a:p>
            <a:pPr indent="0" lvl="0" marL="0" rtl="0" algn="ctr">
              <a:spcBef>
                <a:spcPts val="0"/>
              </a:spcBef>
              <a:spcAft>
                <a:spcPts val="0"/>
              </a:spcAft>
              <a:buNone/>
            </a:pPr>
            <a:r>
              <a:rPr lang="en"/>
              <a:t>Orchestra</a:t>
            </a:r>
            <a:endParaRPr/>
          </a:p>
        </p:txBody>
      </p:sp>
      <p:sp>
        <p:nvSpPr>
          <p:cNvPr id="101" name="Google Shape;101;p16"/>
          <p:cNvSpPr txBox="1"/>
          <p:nvPr>
            <p:ph idx="1" type="body"/>
          </p:nvPr>
        </p:nvSpPr>
        <p:spPr>
          <a:xfrm>
            <a:off x="311700" y="996025"/>
            <a:ext cx="8520600" cy="32856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In our elementary school instrumental music program we aim to provide students with the opportunity to broaden and enrich their musical experiences. The course is designed to provide students with skills that will build on their current level of musical achievement.  More specifically we work on instrument proficiency and the fundamentals of the students’ chosen instrument.  Building confidence within their own skill set we look further into analyzing music.  Understanding the structure of music will guide us into the purpose of the music and the </a:t>
            </a:r>
            <a:r>
              <a:rPr lang="en">
                <a:solidFill>
                  <a:schemeClr val="dk1"/>
                </a:solidFill>
              </a:rPr>
              <a:t>composer's</a:t>
            </a:r>
            <a:r>
              <a:rPr lang="en">
                <a:solidFill>
                  <a:schemeClr val="dk1"/>
                </a:solidFill>
              </a:rPr>
              <a:t> musical decisions.  Most importantly,  have fun learning and enjoying music!</a:t>
            </a:r>
            <a:endParaRPr>
              <a:solidFill>
                <a:schemeClr val="dk1"/>
              </a:solidFill>
            </a:endParaRPr>
          </a:p>
          <a:p>
            <a:pPr indent="0" lvl="0" marL="0" rtl="0" algn="l">
              <a:spcBef>
                <a:spcPts val="1600"/>
              </a:spcBef>
              <a:spcAft>
                <a:spcPts val="0"/>
              </a:spcAft>
              <a:buNone/>
            </a:pPr>
            <a:r>
              <a:rPr lang="en">
                <a:solidFill>
                  <a:schemeClr val="dk1"/>
                </a:solidFill>
              </a:rPr>
              <a:t>Orchestra is every Monday at 7:20 am in the music room.</a:t>
            </a:r>
            <a:endParaRPr>
              <a:solidFill>
                <a:schemeClr val="dk1"/>
              </a:solidFill>
            </a:endParaRPr>
          </a:p>
          <a:p>
            <a:pPr indent="0" lvl="0" marL="0" rtl="0" algn="l">
              <a:spcBef>
                <a:spcPts val="1600"/>
              </a:spcBef>
              <a:spcAft>
                <a:spcPts val="1600"/>
              </a:spcAft>
              <a:buNone/>
            </a:pPr>
            <a:r>
              <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